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Garamond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Garamond-bold.fntdata"/><Relationship Id="rId10" Type="http://schemas.openxmlformats.org/officeDocument/2006/relationships/font" Target="fonts/Garamond-regular.fntdata"/><Relationship Id="rId13" Type="http://schemas.openxmlformats.org/officeDocument/2006/relationships/font" Target="fonts/Garamond-boldItalic.fntdata"/><Relationship Id="rId12" Type="http://schemas.openxmlformats.org/officeDocument/2006/relationships/font" Target="fonts/Garamond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fa0197ecd2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fa0197ecd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g1fa0197ecd2_0_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e5f821e1a3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e5f821e1a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g1e5f821e1a3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e5f821e1a3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e5f821e1a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1e5f821e1a3_0_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e5f821e1a3_0_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e5f821e1a3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1e5f821e1a3_0_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with Subtitle">
  <p:cSld name="Divider with Sub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5;p2"/>
          <p:cNvGrpSpPr/>
          <p:nvPr/>
        </p:nvGrpSpPr>
        <p:grpSpPr>
          <a:xfrm rot="10800000">
            <a:off x="1228723" y="143240"/>
            <a:ext cx="7772402" cy="4857397"/>
            <a:chOff x="457198" y="418936"/>
            <a:chExt cx="15544803" cy="9593911"/>
          </a:xfrm>
        </p:grpSpPr>
        <p:sp>
          <p:nvSpPr>
            <p:cNvPr id="16" name="Google Shape;16;p2"/>
            <p:cNvSpPr/>
            <p:nvPr/>
          </p:nvSpPr>
          <p:spPr>
            <a:xfrm>
              <a:off x="457200" y="486177"/>
              <a:ext cx="137100" cy="9470400"/>
            </a:xfrm>
            <a:prstGeom prst="rect">
              <a:avLst/>
            </a:prstGeom>
            <a:solidFill>
              <a:srgbClr val="B7B7B7"/>
            </a:solidFill>
            <a:ln>
              <a:noFill/>
            </a:ln>
          </p:spPr>
          <p:txBody>
            <a:bodyPr anchorCtr="0" anchor="ctr" bIns="33075" lIns="33075" spcFirstLastPara="1" rIns="33075" wrap="square" tIns="330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57198" y="418936"/>
              <a:ext cx="15544800" cy="135300"/>
            </a:xfrm>
            <a:prstGeom prst="rect">
              <a:avLst/>
            </a:prstGeom>
            <a:gradFill>
              <a:gsLst>
                <a:gs pos="0">
                  <a:srgbClr val="B7B7B7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33075" lIns="33075" spcFirstLastPara="1" rIns="33075" wrap="square" tIns="330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57201" y="9877547"/>
              <a:ext cx="15544800" cy="135300"/>
            </a:xfrm>
            <a:prstGeom prst="rect">
              <a:avLst/>
            </a:prstGeom>
            <a:gradFill>
              <a:gsLst>
                <a:gs pos="0">
                  <a:srgbClr val="B7B7B7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33075" lIns="33075" spcFirstLastPara="1" rIns="33075" wrap="square" tIns="330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19;p2"/>
          <p:cNvSpPr txBox="1"/>
          <p:nvPr>
            <p:ph type="ctrTitle"/>
          </p:nvPr>
        </p:nvSpPr>
        <p:spPr>
          <a:xfrm>
            <a:off x="2857500" y="617221"/>
            <a:ext cx="5572200" cy="2191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sz="5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" type="body"/>
          </p:nvPr>
        </p:nvSpPr>
        <p:spPr>
          <a:xfrm>
            <a:off x="2857500" y="2914650"/>
            <a:ext cx="5572200" cy="15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b="0" sz="1800"/>
            </a:lvl1pPr>
            <a:lvl2pPr indent="-228600" lvl="1" marL="9144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2pPr>
            <a:lvl3pPr indent="-2984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▪"/>
              <a:defRPr/>
            </a:lvl3pPr>
            <a:lvl4pPr indent="-2984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/>
            </a:lvl4pPr>
            <a:lvl5pPr indent="-2984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/>
            </a:lvl5pPr>
            <a:lvl6pPr indent="-2984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indent="-2984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indent="-2984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indent="-2984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/>
        </p:txBody>
      </p:sp>
      <p:pic>
        <p:nvPicPr>
          <p:cNvPr id="21" name="Google Shape;21;p2"/>
          <p:cNvPicPr preferRelativeResize="0"/>
          <p:nvPr/>
        </p:nvPicPr>
        <p:blipFill rotWithShape="1">
          <a:blip r:embed="rId2">
            <a:alphaModFix/>
          </a:blip>
          <a:srcRect b="0" l="0" r="50544" t="0"/>
          <a:stretch/>
        </p:blipFill>
        <p:spPr>
          <a:xfrm flipH="1">
            <a:off x="2" y="142875"/>
            <a:ext cx="2398512" cy="485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43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3"/>
          <p:cNvPicPr preferRelativeResize="0"/>
          <p:nvPr/>
        </p:nvPicPr>
        <p:blipFill rotWithShape="1">
          <a:blip r:embed="rId2">
            <a:alphaModFix/>
          </a:blip>
          <a:srcRect b="436" l="24689" r="36442" t="446"/>
          <a:stretch/>
        </p:blipFill>
        <p:spPr>
          <a:xfrm>
            <a:off x="142875" y="142875"/>
            <a:ext cx="2857500" cy="4857748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"/>
          <p:cNvSpPr/>
          <p:nvPr/>
        </p:nvSpPr>
        <p:spPr>
          <a:xfrm>
            <a:off x="3143250" y="142875"/>
            <a:ext cx="5857800" cy="4857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28575" lIns="57150" spcFirstLastPara="1" rIns="57150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3"/>
          <p:cNvSpPr/>
          <p:nvPr/>
        </p:nvSpPr>
        <p:spPr>
          <a:xfrm>
            <a:off x="142875" y="142875"/>
            <a:ext cx="2857500" cy="4857900"/>
          </a:xfrm>
          <a:prstGeom prst="rect">
            <a:avLst/>
          </a:prstGeom>
          <a:solidFill>
            <a:schemeClr val="accent3">
              <a:alpha val="83921"/>
            </a:schemeClr>
          </a:solidFill>
          <a:ln>
            <a:noFill/>
          </a:ln>
        </p:spPr>
        <p:txBody>
          <a:bodyPr anchorCtr="0" anchor="ctr" bIns="28575" lIns="57150" spcFirstLastPara="1" rIns="57150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" name="Google Shape;2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625" y="428625"/>
            <a:ext cx="956931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"/>
          <p:cNvSpPr txBox="1"/>
          <p:nvPr>
            <p:ph type="title"/>
          </p:nvPr>
        </p:nvSpPr>
        <p:spPr>
          <a:xfrm>
            <a:off x="3428999" y="407459"/>
            <a:ext cx="5286300" cy="809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" type="body"/>
          </p:nvPr>
        </p:nvSpPr>
        <p:spPr>
          <a:xfrm>
            <a:off x="3425462" y="1497211"/>
            <a:ext cx="5286300" cy="32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lt1"/>
                </a:solidFill>
              </a:defRPr>
            </a:lvl2pPr>
            <a:lvl3pPr indent="-3492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0"/>
              <a:buChar char="▪"/>
              <a:defRPr sz="1900">
                <a:solidFill>
                  <a:schemeClr val="lt1"/>
                </a:solidFill>
              </a:defRPr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–"/>
              <a:defRPr/>
            </a:lvl4pPr>
            <a:lvl5pPr indent="-2984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/>
            </a:lvl5pPr>
            <a:lvl6pPr indent="-2984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indent="-2984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indent="-2984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indent="-2984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idx="2" type="body"/>
          </p:nvPr>
        </p:nvSpPr>
        <p:spPr>
          <a:xfrm>
            <a:off x="2143125" y="1497330"/>
            <a:ext cx="571500" cy="32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4"/>
              </a:buClr>
              <a:buSzPts val="1900"/>
              <a:buNone/>
              <a:defRPr sz="1900">
                <a:solidFill>
                  <a:schemeClr val="accent4"/>
                </a:solidFill>
              </a:defRPr>
            </a:lvl1pPr>
            <a:lvl2pPr indent="-228600" lvl="1" marL="914400" algn="r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4"/>
                </a:solidFill>
              </a:defRPr>
            </a:lvl2pPr>
            <a:lvl3pPr indent="-317500" lvl="2" marL="13716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▪"/>
              <a:defRPr sz="1400">
                <a:solidFill>
                  <a:schemeClr val="accent4"/>
                </a:solidFill>
              </a:defRPr>
            </a:lvl3pPr>
            <a:lvl4pPr indent="-2984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/>
            </a:lvl4pPr>
            <a:lvl5pPr indent="-2984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/>
            </a:lvl5pPr>
            <a:lvl6pPr indent="-2984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indent="-2984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indent="-2984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indent="-2984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890">
          <p15:clr>
            <a:srgbClr val="FBAE40"/>
          </p15:clr>
        </p15:guide>
        <p15:guide id="2" pos="19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-Line Title">
  <p:cSld name="1-Line Titl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/>
          <p:nvPr>
            <p:ph type="title"/>
          </p:nvPr>
        </p:nvSpPr>
        <p:spPr>
          <a:xfrm>
            <a:off x="142875" y="400050"/>
            <a:ext cx="8858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" type="body"/>
          </p:nvPr>
        </p:nvSpPr>
        <p:spPr>
          <a:xfrm>
            <a:off x="142875" y="857250"/>
            <a:ext cx="8858400" cy="41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1400"/>
              <a:buNone/>
              <a:defRPr/>
            </a:lvl2pPr>
            <a:lvl3pPr indent="-2984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▪"/>
              <a:defRPr/>
            </a:lvl3pPr>
            <a:lvl4pPr indent="-2984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/>
            </a:lvl4pPr>
            <a:lvl5pPr indent="-2984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/>
            </a:lvl5pPr>
            <a:lvl6pPr indent="-2984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indent="-2984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indent="-2984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indent="-2984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/>
        </p:txBody>
      </p:sp>
      <p:sp>
        <p:nvSpPr>
          <p:cNvPr id="33" name="Google Shape;33;p4"/>
          <p:cNvSpPr/>
          <p:nvPr/>
        </p:nvSpPr>
        <p:spPr>
          <a:xfrm>
            <a:off x="0" y="0"/>
            <a:ext cx="9144000" cy="858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28575" lIns="57150" spcFirstLastPara="1" rIns="57150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4"/>
          <p:cNvSpPr txBox="1"/>
          <p:nvPr>
            <p:ph idx="12" type="sldNum"/>
          </p:nvPr>
        </p:nvSpPr>
        <p:spPr>
          <a:xfrm>
            <a:off x="8729663" y="4861223"/>
            <a:ext cx="271500" cy="139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5" name="Google Shape;35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9883" y="4692949"/>
            <a:ext cx="888030" cy="265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5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-Line Title">
  <p:cSld name="2-Line Title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/>
          <p:nvPr>
            <p:ph type="title"/>
          </p:nvPr>
        </p:nvSpPr>
        <p:spPr>
          <a:xfrm>
            <a:off x="142875" y="400050"/>
            <a:ext cx="8858400" cy="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" type="body"/>
          </p:nvPr>
        </p:nvSpPr>
        <p:spPr>
          <a:xfrm>
            <a:off x="142875" y="1085453"/>
            <a:ext cx="8858400" cy="39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1400"/>
              <a:buNone/>
              <a:defRPr/>
            </a:lvl2pPr>
            <a:lvl3pPr indent="-2984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▪"/>
              <a:defRPr/>
            </a:lvl3pPr>
            <a:lvl4pPr indent="-2984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/>
            </a:lvl4pPr>
            <a:lvl5pPr indent="-2984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/>
            </a:lvl5pPr>
            <a:lvl6pPr indent="-2984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indent="-2984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indent="-2984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indent="-2984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/>
        </p:txBody>
      </p:sp>
      <p:sp>
        <p:nvSpPr>
          <p:cNvPr id="39" name="Google Shape;39;p5"/>
          <p:cNvSpPr/>
          <p:nvPr/>
        </p:nvSpPr>
        <p:spPr>
          <a:xfrm>
            <a:off x="0" y="0"/>
            <a:ext cx="9144000" cy="858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28575" lIns="57150" spcFirstLastPara="1" rIns="57150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" name="Google Shape;40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9883" y="4692949"/>
            <a:ext cx="888030" cy="265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68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type="ctrTitle"/>
          </p:nvPr>
        </p:nvSpPr>
        <p:spPr>
          <a:xfrm>
            <a:off x="571500" y="617221"/>
            <a:ext cx="5712600" cy="2191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sz="5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" type="body"/>
          </p:nvPr>
        </p:nvSpPr>
        <p:spPr>
          <a:xfrm>
            <a:off x="571500" y="2914650"/>
            <a:ext cx="5712600" cy="15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2300"/>
              <a:buNone/>
              <a:defRPr b="0" sz="23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dk2"/>
                </a:solidFill>
              </a:defRPr>
            </a:lvl2pPr>
            <a:lvl3pPr indent="-2984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▪"/>
              <a:defRPr/>
            </a:lvl3pPr>
            <a:lvl4pPr indent="-2984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/>
            </a:lvl4pPr>
            <a:lvl5pPr indent="-2984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/>
            </a:lvl5pPr>
            <a:lvl6pPr indent="-2984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indent="-2984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indent="-2984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indent="-2984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/>
        </p:txBody>
      </p:sp>
      <p:sp>
        <p:nvSpPr>
          <p:cNvPr id="44" name="Google Shape;44;p6"/>
          <p:cNvSpPr/>
          <p:nvPr/>
        </p:nvSpPr>
        <p:spPr>
          <a:xfrm>
            <a:off x="0" y="0"/>
            <a:ext cx="9144000" cy="858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28575" lIns="57150" spcFirstLastPara="1" rIns="57150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9883" y="4692949"/>
            <a:ext cx="888030" cy="265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">
  <p:cSld name="Divid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ctrTitle"/>
          </p:nvPr>
        </p:nvSpPr>
        <p:spPr>
          <a:xfrm>
            <a:off x="685602" y="617220"/>
            <a:ext cx="7743900" cy="38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sz="5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48" name="Google Shape;48;p7"/>
          <p:cNvSpPr/>
          <p:nvPr/>
        </p:nvSpPr>
        <p:spPr>
          <a:xfrm>
            <a:off x="0" y="0"/>
            <a:ext cx="9144000" cy="858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28575" lIns="57150" spcFirstLastPara="1" rIns="57150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729663" y="4861223"/>
            <a:ext cx="271500" cy="139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0" name="Google Shape;50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9883" y="4692949"/>
            <a:ext cx="888030" cy="265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43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-Line Title + Subtitle" type="obj">
  <p:cSld name="OBJEC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142875" y="400050"/>
            <a:ext cx="8858400" cy="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142875" y="1000126"/>
            <a:ext cx="8858400" cy="4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>
                <a:solidFill>
                  <a:schemeClr val="accen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indent="-3111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Font typeface="Noto Sans"/>
              <a:buChar char="▪"/>
              <a:defRPr/>
            </a:lvl4pPr>
            <a:lvl5pPr indent="-3111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Char char="–"/>
              <a:defRPr/>
            </a:lvl5pPr>
            <a:lvl6pPr indent="-2984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indent="-2984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indent="-2984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indent="-2984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/>
        </p:txBody>
      </p:sp>
      <p:sp>
        <p:nvSpPr>
          <p:cNvPr id="54" name="Google Shape;54;p8"/>
          <p:cNvSpPr/>
          <p:nvPr/>
        </p:nvSpPr>
        <p:spPr>
          <a:xfrm>
            <a:off x="0" y="0"/>
            <a:ext cx="9144000" cy="858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28575" lIns="57150" spcFirstLastPara="1" rIns="57150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9883" y="4692949"/>
            <a:ext cx="888030" cy="265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86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-Column">
  <p:cSld name="2-Column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/>
          <p:nvPr>
            <p:ph type="title"/>
          </p:nvPr>
        </p:nvSpPr>
        <p:spPr>
          <a:xfrm>
            <a:off x="142875" y="400050"/>
            <a:ext cx="8858400" cy="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" type="body"/>
          </p:nvPr>
        </p:nvSpPr>
        <p:spPr>
          <a:xfrm>
            <a:off x="142875" y="1200151"/>
            <a:ext cx="4357800" cy="3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1400"/>
              <a:buNone/>
              <a:defRPr/>
            </a:lvl2pPr>
            <a:lvl3pPr indent="-2984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▪"/>
              <a:defRPr/>
            </a:lvl3pPr>
            <a:lvl4pPr indent="-2984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/>
            </a:lvl4pPr>
            <a:lvl5pPr indent="-2984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/>
            </a:lvl5pPr>
            <a:lvl6pPr indent="-2984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indent="-2984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indent="-2984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indent="-2984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2" type="body"/>
          </p:nvPr>
        </p:nvSpPr>
        <p:spPr>
          <a:xfrm>
            <a:off x="4643438" y="1200151"/>
            <a:ext cx="4357800" cy="3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1400"/>
              <a:buNone/>
              <a:defRPr/>
            </a:lvl2pPr>
            <a:lvl3pPr indent="-2984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▪"/>
              <a:defRPr/>
            </a:lvl3pPr>
            <a:lvl4pPr indent="-2984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/>
            </a:lvl4pPr>
            <a:lvl5pPr indent="-2984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/>
            </a:lvl5pPr>
            <a:lvl6pPr indent="-2984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indent="-2984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indent="-2984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indent="-2984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/>
        </p:txBody>
      </p:sp>
      <p:sp>
        <p:nvSpPr>
          <p:cNvPr id="60" name="Google Shape;60;p9"/>
          <p:cNvSpPr/>
          <p:nvPr/>
        </p:nvSpPr>
        <p:spPr>
          <a:xfrm>
            <a:off x="0" y="0"/>
            <a:ext cx="9144000" cy="858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28575" lIns="57150" spcFirstLastPara="1" rIns="57150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9883" y="4692949"/>
            <a:ext cx="888030" cy="265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75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se Study">
  <p:cSld name="Case Stud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/>
          <p:nvPr>
            <p:ph type="title"/>
          </p:nvPr>
        </p:nvSpPr>
        <p:spPr>
          <a:xfrm>
            <a:off x="142875" y="400050"/>
            <a:ext cx="8858400" cy="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64" name="Google Shape;64;p10"/>
          <p:cNvSpPr/>
          <p:nvPr>
            <p:ph idx="2" type="pic"/>
          </p:nvPr>
        </p:nvSpPr>
        <p:spPr>
          <a:xfrm>
            <a:off x="0" y="3429000"/>
            <a:ext cx="9144000" cy="1714500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3214688" y="1060000"/>
            <a:ext cx="2714700" cy="22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"/>
              <a:buNone/>
              <a:defRPr b="0" sz="1400">
                <a:solidFill>
                  <a:schemeClr val="dk2"/>
                </a:solidFill>
              </a:defRPr>
            </a:lvl1pPr>
            <a:lvl2pPr indent="-2984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Font typeface="Noto Sans"/>
              <a:buChar char="▪"/>
              <a:defRPr sz="1100">
                <a:solidFill>
                  <a:schemeClr val="dk2"/>
                </a:solidFill>
              </a:defRPr>
            </a:lvl2pPr>
            <a:lvl3pPr indent="-2984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▪"/>
              <a:defRPr sz="1100">
                <a:solidFill>
                  <a:schemeClr val="dk2"/>
                </a:solidFill>
              </a:defRPr>
            </a:lvl3pPr>
            <a:lvl4pPr indent="-2984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>
                <a:solidFill>
                  <a:schemeClr val="dk2"/>
                </a:solidFill>
              </a:defRPr>
            </a:lvl4pPr>
            <a:lvl5pPr indent="-2984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>
                <a:solidFill>
                  <a:schemeClr val="dk2"/>
                </a:solidFill>
              </a:defRPr>
            </a:lvl5pPr>
            <a:lvl6pPr indent="-2984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indent="-2984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indent="-2984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indent="-2984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3" type="body"/>
          </p:nvPr>
        </p:nvSpPr>
        <p:spPr>
          <a:xfrm>
            <a:off x="142874" y="1094014"/>
            <a:ext cx="2714700" cy="1141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85750" lIns="285750" spcFirstLastPara="1" rIns="285750" wrap="square" tIns="28575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indent="-2984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Font typeface="Arial"/>
              <a:buChar char="•"/>
              <a:defRPr sz="1100">
                <a:solidFill>
                  <a:schemeClr val="lt1"/>
                </a:solidFill>
              </a:defRPr>
            </a:lvl2pPr>
            <a:lvl3pPr indent="-2984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Font typeface="Arial"/>
              <a:buChar char="•"/>
              <a:defRPr sz="1100">
                <a:solidFill>
                  <a:schemeClr val="lt1"/>
                </a:solidFill>
              </a:defRPr>
            </a:lvl3pPr>
            <a:lvl4pPr indent="-311150" lvl="3" marL="18288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300"/>
              <a:buChar char="–"/>
              <a:defRPr/>
            </a:lvl4pPr>
            <a:lvl5pPr indent="-2984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/>
            </a:lvl5pPr>
            <a:lvl6pPr indent="-2984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indent="-2984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indent="-2984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indent="-2984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4" type="body"/>
          </p:nvPr>
        </p:nvSpPr>
        <p:spPr>
          <a:xfrm>
            <a:off x="6286500" y="1060000"/>
            <a:ext cx="2714700" cy="22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"/>
              <a:buNone/>
              <a:defRPr b="0" sz="1400">
                <a:solidFill>
                  <a:schemeClr val="dk2"/>
                </a:solidFill>
              </a:defRPr>
            </a:lvl1pPr>
            <a:lvl2pPr indent="-2984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Font typeface="Noto Sans"/>
              <a:buChar char="▪"/>
              <a:defRPr sz="1100">
                <a:solidFill>
                  <a:schemeClr val="dk2"/>
                </a:solidFill>
              </a:defRPr>
            </a:lvl2pPr>
            <a:lvl3pPr indent="-2984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▪"/>
              <a:defRPr sz="1100">
                <a:solidFill>
                  <a:schemeClr val="dk2"/>
                </a:solidFill>
              </a:defRPr>
            </a:lvl3pPr>
            <a:lvl4pPr indent="-2984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>
                <a:solidFill>
                  <a:schemeClr val="dk2"/>
                </a:solidFill>
              </a:defRPr>
            </a:lvl4pPr>
            <a:lvl5pPr indent="-2984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>
                <a:solidFill>
                  <a:schemeClr val="dk2"/>
                </a:solidFill>
              </a:defRPr>
            </a:lvl5pPr>
            <a:lvl6pPr indent="-2984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indent="-2984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indent="-2984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indent="-2984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/>
        </p:txBody>
      </p:sp>
      <p:sp>
        <p:nvSpPr>
          <p:cNvPr id="68" name="Google Shape;68;p10"/>
          <p:cNvSpPr/>
          <p:nvPr/>
        </p:nvSpPr>
        <p:spPr>
          <a:xfrm>
            <a:off x="0" y="0"/>
            <a:ext cx="9144000" cy="858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28575" lIns="57150" spcFirstLastPara="1" rIns="57150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4829175" y="4861223"/>
            <a:ext cx="3900600" cy="139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8729663" y="4861223"/>
            <a:ext cx="271500" cy="139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1_Title Slide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ctrTitle"/>
          </p:nvPr>
        </p:nvSpPr>
        <p:spPr>
          <a:xfrm>
            <a:off x="571500" y="617221"/>
            <a:ext cx="5712600" cy="2191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sz="5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" type="body"/>
          </p:nvPr>
        </p:nvSpPr>
        <p:spPr>
          <a:xfrm>
            <a:off x="571500" y="2914650"/>
            <a:ext cx="5712600" cy="15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2300"/>
              <a:buNone/>
              <a:defRPr b="0" sz="23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dk2"/>
                </a:solidFill>
              </a:defRPr>
            </a:lvl2pPr>
            <a:lvl3pPr indent="-2984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▪"/>
              <a:defRPr/>
            </a:lvl3pPr>
            <a:lvl4pPr indent="-2984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/>
            </a:lvl4pPr>
            <a:lvl5pPr indent="-2984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/>
            </a:lvl5pPr>
            <a:lvl6pPr indent="-2984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indent="-2984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indent="-2984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indent="-2984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/>
        </p:txBody>
      </p:sp>
      <p:sp>
        <p:nvSpPr>
          <p:cNvPr id="75" name="Google Shape;75;p12"/>
          <p:cNvSpPr/>
          <p:nvPr/>
        </p:nvSpPr>
        <p:spPr>
          <a:xfrm>
            <a:off x="0" y="0"/>
            <a:ext cx="9144000" cy="858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28575" lIns="57150" spcFirstLastPara="1" rIns="57150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" name="Google Shape;76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9883" y="4692949"/>
            <a:ext cx="888030" cy="265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6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-Line Title">
  <p:cSld name="1_2-Line Title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3"/>
          <p:cNvSpPr txBox="1"/>
          <p:nvPr>
            <p:ph type="title"/>
          </p:nvPr>
        </p:nvSpPr>
        <p:spPr>
          <a:xfrm>
            <a:off x="142875" y="400050"/>
            <a:ext cx="8858400" cy="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" type="body"/>
          </p:nvPr>
        </p:nvSpPr>
        <p:spPr>
          <a:xfrm>
            <a:off x="142875" y="1085453"/>
            <a:ext cx="8858400" cy="39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1400"/>
              <a:buNone/>
              <a:defRPr/>
            </a:lvl2pPr>
            <a:lvl3pPr indent="-2984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▪"/>
              <a:defRPr/>
            </a:lvl3pPr>
            <a:lvl4pPr indent="-2984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/>
            </a:lvl4pPr>
            <a:lvl5pPr indent="-2984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/>
            </a:lvl5pPr>
            <a:lvl6pPr indent="-2984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indent="-2984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indent="-2984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indent="-2984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/>
        </p:txBody>
      </p:sp>
      <p:sp>
        <p:nvSpPr>
          <p:cNvPr id="80" name="Google Shape;80;p13"/>
          <p:cNvSpPr/>
          <p:nvPr/>
        </p:nvSpPr>
        <p:spPr>
          <a:xfrm>
            <a:off x="0" y="0"/>
            <a:ext cx="9144000" cy="858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28575" lIns="57150" spcFirstLastPara="1" rIns="57150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81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9883" y="4692949"/>
            <a:ext cx="888030" cy="265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68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84" name="Google Shape;84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85" name="Google Shape;8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6" name="Google Shape;86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9883" y="4692949"/>
            <a:ext cx="888030" cy="265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Only">
  <p:cSld name="1_Title Only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>
            <p:ph type="title"/>
          </p:nvPr>
        </p:nvSpPr>
        <p:spPr>
          <a:xfrm>
            <a:off x="457200" y="4082"/>
            <a:ext cx="8229600" cy="8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20555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89" name="Google Shape;89;p15"/>
          <p:cNvSpPr/>
          <p:nvPr/>
        </p:nvSpPr>
        <p:spPr>
          <a:xfrm>
            <a:off x="225597" y="885622"/>
            <a:ext cx="8547600" cy="11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type="title"/>
          </p:nvPr>
        </p:nvSpPr>
        <p:spPr>
          <a:xfrm>
            <a:off x="142875" y="400050"/>
            <a:ext cx="8858400" cy="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6"/>
          <p:cNvSpPr txBox="1"/>
          <p:nvPr>
            <p:ph idx="11" type="ftr"/>
          </p:nvPr>
        </p:nvSpPr>
        <p:spPr>
          <a:xfrm>
            <a:off x="4829175" y="4861223"/>
            <a:ext cx="3900600" cy="139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94" name="Google Shape;94;p16"/>
          <p:cNvSpPr txBox="1"/>
          <p:nvPr>
            <p:ph idx="12" type="sldNum"/>
          </p:nvPr>
        </p:nvSpPr>
        <p:spPr>
          <a:xfrm>
            <a:off x="8729663" y="4861223"/>
            <a:ext cx="271500" cy="139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Arial"/>
              <a:buNone/>
              <a:defRPr/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Arial"/>
              <a:buNone/>
              <a:defRPr/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Arial"/>
              <a:buNone/>
              <a:defRPr/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Arial"/>
              <a:buNone/>
              <a:defRPr/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Arial"/>
              <a:buNone/>
              <a:defRPr/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Arial"/>
              <a:buNone/>
              <a:defRPr/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Arial"/>
              <a:buNone/>
              <a:defRPr/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Arial"/>
              <a:buNone/>
              <a:defRPr/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95" name="Google Shape;95;p16"/>
          <p:cNvGrpSpPr/>
          <p:nvPr/>
        </p:nvGrpSpPr>
        <p:grpSpPr>
          <a:xfrm>
            <a:off x="142875" y="142875"/>
            <a:ext cx="7772401" cy="4857750"/>
            <a:chOff x="457198" y="418936"/>
            <a:chExt cx="15544802" cy="9594057"/>
          </a:xfrm>
        </p:grpSpPr>
        <p:sp>
          <p:nvSpPr>
            <p:cNvPr id="96" name="Google Shape;96;p16"/>
            <p:cNvSpPr/>
            <p:nvPr/>
          </p:nvSpPr>
          <p:spPr>
            <a:xfrm>
              <a:off x="457200" y="486177"/>
              <a:ext cx="137160" cy="9470380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52900" lIns="52900" spcFirstLastPara="1" rIns="52900" wrap="square" tIns="52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16"/>
            <p:cNvSpPr/>
            <p:nvPr/>
          </p:nvSpPr>
          <p:spPr>
            <a:xfrm>
              <a:off x="457198" y="418936"/>
              <a:ext cx="15544799" cy="135445"/>
            </a:xfrm>
            <a:prstGeom prst="rect">
              <a:avLst/>
            </a:prstGeom>
            <a:gradFill>
              <a:gsLst>
                <a:gs pos="0">
                  <a:srgbClr val="3F3F3F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52900" lIns="52900" spcFirstLastPara="1" rIns="52900" wrap="square" tIns="52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16"/>
            <p:cNvSpPr/>
            <p:nvPr/>
          </p:nvSpPr>
          <p:spPr>
            <a:xfrm>
              <a:off x="457201" y="9877547"/>
              <a:ext cx="15544799" cy="135446"/>
            </a:xfrm>
            <a:prstGeom prst="rect">
              <a:avLst/>
            </a:prstGeom>
            <a:gradFill>
              <a:gsLst>
                <a:gs pos="0">
                  <a:srgbClr val="3F3F3F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52900" lIns="52900" spcFirstLastPara="1" rIns="52900" wrap="square" tIns="52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">
  <p:cSld name="Title + Sub">
    <p:bg>
      <p:bgPr>
        <a:solidFill>
          <a:schemeClr val="accent5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 txBox="1"/>
          <p:nvPr>
            <p:ph type="title"/>
          </p:nvPr>
        </p:nvSpPr>
        <p:spPr>
          <a:xfrm>
            <a:off x="381000" y="304480"/>
            <a:ext cx="8382000" cy="427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C1E21"/>
              </a:buClr>
              <a:buSzPts val="2800"/>
              <a:buFont typeface="Garamond"/>
              <a:buNone/>
              <a:defRPr b="1" i="0" sz="2800" cap="none">
                <a:solidFill>
                  <a:srgbClr val="1C1E2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01" name="Google Shape;101;p17"/>
          <p:cNvSpPr txBox="1"/>
          <p:nvPr>
            <p:ph idx="1" type="body"/>
          </p:nvPr>
        </p:nvSpPr>
        <p:spPr>
          <a:xfrm>
            <a:off x="381000" y="823013"/>
            <a:ext cx="8382000" cy="3462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440"/>
              <a:buNone/>
              <a:defRPr b="0" i="0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4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08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08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" name="Google Shape;102;p17"/>
          <p:cNvSpPr txBox="1"/>
          <p:nvPr/>
        </p:nvSpPr>
        <p:spPr>
          <a:xfrm>
            <a:off x="8581835" y="4754563"/>
            <a:ext cx="177990" cy="233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80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800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7"/>
          <p:cNvSpPr txBox="1"/>
          <p:nvPr/>
        </p:nvSpPr>
        <p:spPr>
          <a:xfrm>
            <a:off x="8581835" y="4754563"/>
            <a:ext cx="177990" cy="233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80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800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7"/>
          <p:cNvSpPr txBox="1"/>
          <p:nvPr>
            <p:ph idx="10" type="dt"/>
          </p:nvPr>
        </p:nvSpPr>
        <p:spPr>
          <a:xfrm>
            <a:off x="381000" y="4767263"/>
            <a:ext cx="610702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7"/>
          <p:cNvSpPr txBox="1"/>
          <p:nvPr>
            <p:ph idx="11" type="ftr"/>
          </p:nvPr>
        </p:nvSpPr>
        <p:spPr>
          <a:xfrm>
            <a:off x="1005399" y="4767263"/>
            <a:ext cx="2117384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106" name="Google Shape;106;p17"/>
          <p:cNvSpPr txBox="1"/>
          <p:nvPr>
            <p:ph idx="12" type="sldNum"/>
          </p:nvPr>
        </p:nvSpPr>
        <p:spPr>
          <a:xfrm>
            <a:off x="670560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07" name="Google Shape;107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457700" y="4783535"/>
            <a:ext cx="241300" cy="24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142875" y="400050"/>
            <a:ext cx="8858400" cy="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142875" y="1200151"/>
            <a:ext cx="8858400" cy="3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D88F6"/>
              </a:buClr>
              <a:buSzPts val="1400"/>
              <a:buFont typeface="Noto San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1150" lvl="2" marL="1371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Noto Sans"/>
              <a:buChar char="▪"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1150" lvl="3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NTR"/>
              <a:buChar char="–"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1150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NTR"/>
              <a:buChar char="–"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1" type="ftr"/>
          </p:nvPr>
        </p:nvSpPr>
        <p:spPr>
          <a:xfrm>
            <a:off x="4829175" y="4861223"/>
            <a:ext cx="3900600" cy="139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2" type="sldNum"/>
          </p:nvPr>
        </p:nvSpPr>
        <p:spPr>
          <a:xfrm>
            <a:off x="8729663" y="4861223"/>
            <a:ext cx="271500" cy="139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90">
          <p15:clr>
            <a:srgbClr val="F26B43"/>
          </p15:clr>
        </p15:guide>
        <p15:guide id="2" pos="5670">
          <p15:clr>
            <a:srgbClr val="F26B43"/>
          </p15:clr>
        </p15:guide>
        <p15:guide id="3" orient="horz" pos="3150">
          <p15:clr>
            <a:srgbClr val="F26B43"/>
          </p15:clr>
        </p15:guide>
        <p15:guide id="4" orient="horz" pos="90">
          <p15:clr>
            <a:srgbClr val="F26B43"/>
          </p15:clr>
        </p15:guide>
        <p15:guide id="5" pos="2880">
          <p15:clr>
            <a:srgbClr val="F26B43"/>
          </p15:clr>
        </p15:guide>
        <p15:guide id="6" pos="2835">
          <p15:clr>
            <a:srgbClr val="F26B43"/>
          </p15:clr>
        </p15:guide>
        <p15:guide id="7" pos="2925">
          <p15:clr>
            <a:srgbClr val="F26B43"/>
          </p15:clr>
        </p15:guide>
        <p15:guide id="8" pos="2790">
          <p15:clr>
            <a:srgbClr val="F26B43"/>
          </p15:clr>
        </p15:guide>
        <p15:guide id="9" pos="297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/>
          <p:nvPr>
            <p:ph type="title"/>
          </p:nvPr>
        </p:nvSpPr>
        <p:spPr>
          <a:xfrm>
            <a:off x="142875" y="400050"/>
            <a:ext cx="8858400" cy="34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Implementation models</a:t>
            </a:r>
            <a:endParaRPr/>
          </a:p>
        </p:txBody>
      </p:sp>
      <p:sp>
        <p:nvSpPr>
          <p:cNvPr id="114" name="Google Shape;114;p18"/>
          <p:cNvSpPr txBox="1"/>
          <p:nvPr>
            <p:ph idx="12" type="sldNum"/>
          </p:nvPr>
        </p:nvSpPr>
        <p:spPr>
          <a:xfrm>
            <a:off x="8729663" y="4861223"/>
            <a:ext cx="271500" cy="13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5" name="Google Shape;115;p18"/>
          <p:cNvSpPr txBox="1"/>
          <p:nvPr/>
        </p:nvSpPr>
        <p:spPr>
          <a:xfrm>
            <a:off x="1116225" y="888375"/>
            <a:ext cx="116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End to End</a:t>
            </a:r>
            <a:endParaRPr b="1"/>
          </a:p>
        </p:txBody>
      </p:sp>
      <p:sp>
        <p:nvSpPr>
          <p:cNvPr id="116" name="Google Shape;116;p18"/>
          <p:cNvSpPr txBox="1"/>
          <p:nvPr/>
        </p:nvSpPr>
        <p:spPr>
          <a:xfrm>
            <a:off x="3991350" y="888375"/>
            <a:ext cx="116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Hybrid</a:t>
            </a:r>
            <a:endParaRPr b="1"/>
          </a:p>
        </p:txBody>
      </p:sp>
      <p:sp>
        <p:nvSpPr>
          <p:cNvPr id="117" name="Google Shape;117;p18"/>
          <p:cNvSpPr txBox="1"/>
          <p:nvPr/>
        </p:nvSpPr>
        <p:spPr>
          <a:xfrm>
            <a:off x="6866475" y="888375"/>
            <a:ext cx="116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Advisory</a:t>
            </a:r>
            <a:endParaRPr b="1"/>
          </a:p>
        </p:txBody>
      </p:sp>
      <p:pic>
        <p:nvPicPr>
          <p:cNvPr id="118" name="Google Shape;11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1800" y="1288575"/>
            <a:ext cx="1530150" cy="446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6925" y="1286225"/>
            <a:ext cx="1530150" cy="450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82050" y="1288580"/>
            <a:ext cx="1530150" cy="560144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8"/>
          <p:cNvSpPr txBox="1"/>
          <p:nvPr/>
        </p:nvSpPr>
        <p:spPr>
          <a:xfrm>
            <a:off x="565675" y="1821225"/>
            <a:ext cx="25266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/>
              <a:t>SMI owns and manages implementation</a:t>
            </a:r>
            <a:endParaRPr sz="1000"/>
          </a:p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/>
              <a:t>Planning, design &amp; configuration done by SMI resources based on customer requirements</a:t>
            </a:r>
            <a:endParaRPr sz="1000"/>
          </a:p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/>
              <a:t>Customer provides business SME’s</a:t>
            </a:r>
            <a:endParaRPr sz="1000"/>
          </a:p>
        </p:txBody>
      </p:sp>
      <p:sp>
        <p:nvSpPr>
          <p:cNvPr id="122" name="Google Shape;122;p18"/>
          <p:cNvSpPr txBox="1"/>
          <p:nvPr/>
        </p:nvSpPr>
        <p:spPr>
          <a:xfrm>
            <a:off x="3308700" y="1821225"/>
            <a:ext cx="25266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/>
              <a:t>Customer owns implementation (along with SI / Partner)</a:t>
            </a:r>
            <a:endParaRPr sz="1000"/>
          </a:p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/>
              <a:t>Project starts with SMI leading planning, design and configuration</a:t>
            </a:r>
            <a:endParaRPr sz="1000"/>
          </a:p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/>
              <a:t>Customer resources are deeply involved in all areas from start</a:t>
            </a:r>
            <a:endParaRPr sz="1000"/>
          </a:p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/>
              <a:t>As customer </a:t>
            </a:r>
            <a:r>
              <a:rPr lang="en-US" sz="1000"/>
              <a:t>resources</a:t>
            </a:r>
            <a:r>
              <a:rPr lang="en-US" sz="1000"/>
              <a:t> gets knowledgeable they gradually take over more responsibility</a:t>
            </a:r>
            <a:endParaRPr sz="1000"/>
          </a:p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/>
              <a:t>Project starts as End-to-End and ends as Advisory</a:t>
            </a:r>
            <a:endParaRPr sz="1000"/>
          </a:p>
        </p:txBody>
      </p:sp>
      <p:sp>
        <p:nvSpPr>
          <p:cNvPr id="123" name="Google Shape;123;p18"/>
          <p:cNvSpPr txBox="1"/>
          <p:nvPr/>
        </p:nvSpPr>
        <p:spPr>
          <a:xfrm>
            <a:off x="6183825" y="1821225"/>
            <a:ext cx="25266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/>
              <a:t>Customer owns implementation (along with SI / Partner)</a:t>
            </a:r>
            <a:endParaRPr sz="1000"/>
          </a:p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/>
              <a:t>SMI delivers initial kick-off workshop to assist with planning and guidance</a:t>
            </a:r>
            <a:endParaRPr sz="1000"/>
          </a:p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US" sz="1000">
                <a:solidFill>
                  <a:schemeClr val="dk1"/>
                </a:solidFill>
              </a:rPr>
              <a:t>Planning, design &amp; configuration done by Customer resources,assisted by SMI</a:t>
            </a:r>
            <a:endParaRPr sz="1000">
              <a:solidFill>
                <a:schemeClr val="dk1"/>
              </a:solidFill>
            </a:endParaRPr>
          </a:p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/>
              <a:t>SMI provides guidance and problem solving assistance through out project</a:t>
            </a:r>
            <a:endParaRPr sz="1000"/>
          </a:p>
        </p:txBody>
      </p:sp>
      <p:sp>
        <p:nvSpPr>
          <p:cNvPr id="124" name="Google Shape;124;p18"/>
          <p:cNvSpPr txBox="1"/>
          <p:nvPr/>
        </p:nvSpPr>
        <p:spPr>
          <a:xfrm>
            <a:off x="565675" y="3801875"/>
            <a:ext cx="2526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/>
              <a:t>Minimum customer resources needed</a:t>
            </a:r>
            <a:endParaRPr sz="1000"/>
          </a:p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/>
              <a:t>Timeline and quality assurance</a:t>
            </a:r>
            <a:endParaRPr sz="1000"/>
          </a:p>
        </p:txBody>
      </p:sp>
      <p:sp>
        <p:nvSpPr>
          <p:cNvPr id="125" name="Google Shape;125;p18"/>
          <p:cNvSpPr txBox="1"/>
          <p:nvPr/>
        </p:nvSpPr>
        <p:spPr>
          <a:xfrm>
            <a:off x="3308775" y="3801875"/>
            <a:ext cx="2526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/>
              <a:t>Rapid enablement of customer resources</a:t>
            </a:r>
            <a:endParaRPr sz="1000"/>
          </a:p>
        </p:txBody>
      </p:sp>
      <p:sp>
        <p:nvSpPr>
          <p:cNvPr id="126" name="Google Shape;126;p18"/>
          <p:cNvSpPr txBox="1"/>
          <p:nvPr/>
        </p:nvSpPr>
        <p:spPr>
          <a:xfrm>
            <a:off x="6183825" y="3801875"/>
            <a:ext cx="2526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/>
              <a:t>For experienced customer with </a:t>
            </a:r>
            <a:r>
              <a:rPr lang="en-US" sz="1000"/>
              <a:t>objective</a:t>
            </a:r>
            <a:r>
              <a:rPr lang="en-US" sz="1000"/>
              <a:t> to build own CoE</a:t>
            </a:r>
            <a:endParaRPr sz="1000"/>
          </a:p>
        </p:txBody>
      </p:sp>
      <p:sp>
        <p:nvSpPr>
          <p:cNvPr id="127" name="Google Shape;127;p18"/>
          <p:cNvSpPr txBox="1"/>
          <p:nvPr/>
        </p:nvSpPr>
        <p:spPr>
          <a:xfrm>
            <a:off x="381475" y="3513475"/>
            <a:ext cx="4475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/>
              <a:t>Good for:</a:t>
            </a:r>
            <a:endParaRPr b="1" sz="1100"/>
          </a:p>
        </p:txBody>
      </p:sp>
      <p:sp>
        <p:nvSpPr>
          <p:cNvPr id="128" name="Google Shape;128;p18"/>
          <p:cNvSpPr/>
          <p:nvPr/>
        </p:nvSpPr>
        <p:spPr>
          <a:xfrm>
            <a:off x="4643450" y="1329275"/>
            <a:ext cx="617400" cy="176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8"/>
          <p:cNvSpPr txBox="1"/>
          <p:nvPr/>
        </p:nvSpPr>
        <p:spPr>
          <a:xfrm>
            <a:off x="3981550" y="1233475"/>
            <a:ext cx="1698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/>
              <a:t>Customer  / SI / </a:t>
            </a:r>
            <a:r>
              <a:rPr lang="en-US" sz="900"/>
              <a:t>Partner</a:t>
            </a:r>
            <a:endParaRPr sz="900"/>
          </a:p>
        </p:txBody>
      </p:sp>
      <p:sp>
        <p:nvSpPr>
          <p:cNvPr id="130" name="Google Shape;130;p18"/>
          <p:cNvSpPr/>
          <p:nvPr/>
        </p:nvSpPr>
        <p:spPr>
          <a:xfrm>
            <a:off x="7529525" y="1329275"/>
            <a:ext cx="617400" cy="176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8"/>
          <p:cNvSpPr txBox="1"/>
          <p:nvPr/>
        </p:nvSpPr>
        <p:spPr>
          <a:xfrm>
            <a:off x="6682275" y="1225675"/>
            <a:ext cx="1530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Customer / </a:t>
            </a:r>
            <a:r>
              <a:rPr lang="en-US" sz="1000"/>
              <a:t>SI / Partner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9"/>
          <p:cNvSpPr txBox="1"/>
          <p:nvPr>
            <p:ph type="title"/>
          </p:nvPr>
        </p:nvSpPr>
        <p:spPr>
          <a:xfrm>
            <a:off x="142800" y="195125"/>
            <a:ext cx="8858400" cy="57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Sample Project Plan - End to End</a:t>
            </a:r>
            <a:endParaRPr/>
          </a:p>
        </p:txBody>
      </p:sp>
      <p:pic>
        <p:nvPicPr>
          <p:cNvPr id="138" name="Google Shape;13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20825"/>
            <a:ext cx="8839204" cy="4022528"/>
          </a:xfrm>
          <a:prstGeom prst="rect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0"/>
          <p:cNvSpPr txBox="1"/>
          <p:nvPr>
            <p:ph type="title"/>
          </p:nvPr>
        </p:nvSpPr>
        <p:spPr>
          <a:xfrm>
            <a:off x="142800" y="195125"/>
            <a:ext cx="8858400" cy="57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Sample Project Plan - Hybrid</a:t>
            </a:r>
            <a:endParaRPr/>
          </a:p>
        </p:txBody>
      </p:sp>
      <p:pic>
        <p:nvPicPr>
          <p:cNvPr id="145" name="Google Shape;14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544625"/>
            <a:ext cx="8755092" cy="4065475"/>
          </a:xfrm>
          <a:prstGeom prst="rect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/>
          <p:nvPr>
            <p:ph type="title"/>
          </p:nvPr>
        </p:nvSpPr>
        <p:spPr>
          <a:xfrm>
            <a:off x="142800" y="195125"/>
            <a:ext cx="8858400" cy="57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Sample Project Plan - Advisory</a:t>
            </a:r>
            <a:endParaRPr/>
          </a:p>
        </p:txBody>
      </p:sp>
      <p:pic>
        <p:nvPicPr>
          <p:cNvPr id="152" name="Google Shape;15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73225"/>
            <a:ext cx="8839204" cy="3802411"/>
          </a:xfrm>
          <a:prstGeom prst="rect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ght Machine Widescreen v1.0">
  <a:themeElements>
    <a:clrScheme name="Custom 82">
      <a:dk1>
        <a:srgbClr val="000000"/>
      </a:dk1>
      <a:lt1>
        <a:srgbClr val="FFFFFF"/>
      </a:lt1>
      <a:dk2>
        <a:srgbClr val="555555"/>
      </a:dk2>
      <a:lt2>
        <a:srgbClr val="F4F4F4"/>
      </a:lt2>
      <a:accent1>
        <a:srgbClr val="0D88F6"/>
      </a:accent1>
      <a:accent2>
        <a:srgbClr val="1C487B"/>
      </a:accent2>
      <a:accent3>
        <a:srgbClr val="011F43"/>
      </a:accent3>
      <a:accent4>
        <a:srgbClr val="00DCF8"/>
      </a:accent4>
      <a:accent5>
        <a:srgbClr val="F03140"/>
      </a:accent5>
      <a:accent6>
        <a:srgbClr val="00CE75"/>
      </a:accent6>
      <a:hlink>
        <a:srgbClr val="F03140"/>
      </a:hlink>
      <a:folHlink>
        <a:srgbClr val="F8BD0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